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4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70A2E-97AF-46FD-8129-C85D2FDCC264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60CE-C679-4F60-9B91-525C74108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281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70A2E-97AF-46FD-8129-C85D2FDCC264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60CE-C679-4F60-9B91-525C74108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448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70A2E-97AF-46FD-8129-C85D2FDCC264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60CE-C679-4F60-9B91-525C74108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9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70A2E-97AF-46FD-8129-C85D2FDCC264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60CE-C679-4F60-9B91-525C74108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18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70A2E-97AF-46FD-8129-C85D2FDCC264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60CE-C679-4F60-9B91-525C74108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01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70A2E-97AF-46FD-8129-C85D2FDCC264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60CE-C679-4F60-9B91-525C74108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08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70A2E-97AF-46FD-8129-C85D2FDCC264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60CE-C679-4F60-9B91-525C74108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97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70A2E-97AF-46FD-8129-C85D2FDCC264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60CE-C679-4F60-9B91-525C74108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70A2E-97AF-46FD-8129-C85D2FDCC264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60CE-C679-4F60-9B91-525C74108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4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70A2E-97AF-46FD-8129-C85D2FDCC264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60CE-C679-4F60-9B91-525C74108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869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70A2E-97AF-46FD-8129-C85D2FDCC264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60CE-C679-4F60-9B91-525C74108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19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A70A2E-97AF-46FD-8129-C85D2FDCC264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3960CE-C679-4F60-9B91-525C74108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BD3EB86-6D97-FE0D-622F-C8B9E29B402B}"/>
              </a:ext>
            </a:extLst>
          </p:cNvPr>
          <p:cNvGrpSpPr/>
          <p:nvPr/>
        </p:nvGrpSpPr>
        <p:grpSpPr>
          <a:xfrm>
            <a:off x="604987" y="2019204"/>
            <a:ext cx="3782242" cy="3895964"/>
            <a:chOff x="32430" y="-8372"/>
            <a:chExt cx="3235443" cy="3125645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0EB0D2D7-8C08-3808-00FC-AF7507BE36E6}"/>
                </a:ext>
              </a:extLst>
            </p:cNvPr>
            <p:cNvGrpSpPr/>
            <p:nvPr/>
          </p:nvGrpSpPr>
          <p:grpSpPr>
            <a:xfrm>
              <a:off x="303363" y="0"/>
              <a:ext cx="2528454" cy="3117273"/>
              <a:chOff x="303363" y="0"/>
              <a:chExt cx="4485409" cy="6909955"/>
            </a:xfrm>
          </p:grpSpPr>
          <p:pic>
            <p:nvPicPr>
              <p:cNvPr id="8" name="図 7">
                <a:extLst>
                  <a:ext uri="{FF2B5EF4-FFF2-40B4-BE49-F238E27FC236}">
                    <a16:creationId xmlns:a16="http://schemas.microsoft.com/office/drawing/2014/main" id="{F3D48BB6-E9E3-8478-CAFB-ED0E64D540E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300000"/>
                        </a14:imgEffect>
                        <a14:imgEffect>
                          <a14:brightnessContrast contrast="-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013" t="2862" r="5561" b="30189"/>
              <a:stretch/>
            </p:blipFill>
            <p:spPr>
              <a:xfrm>
                <a:off x="303363" y="0"/>
                <a:ext cx="4485409" cy="6909955"/>
              </a:xfrm>
              <a:prstGeom prst="rect">
                <a:avLst/>
              </a:prstGeom>
            </p:spPr>
          </p:pic>
          <p:sp>
            <p:nvSpPr>
              <p:cNvPr id="9" name="楕円 15">
                <a:extLst>
                  <a:ext uri="{FF2B5EF4-FFF2-40B4-BE49-F238E27FC236}">
                    <a16:creationId xmlns:a16="http://schemas.microsoft.com/office/drawing/2014/main" id="{ACDC299D-13A5-4442-CE0F-710558764A4C}"/>
                  </a:ext>
                </a:extLst>
              </p:cNvPr>
              <p:cNvSpPr/>
              <p:nvPr/>
            </p:nvSpPr>
            <p:spPr>
              <a:xfrm>
                <a:off x="1584907" y="856682"/>
                <a:ext cx="2215246" cy="2870722"/>
              </a:xfrm>
              <a:custGeom>
                <a:avLst/>
                <a:gdLst>
                  <a:gd name="connsiteX0" fmla="*/ 0 w 2182091"/>
                  <a:gd name="connsiteY0" fmla="*/ 1039091 h 2078182"/>
                  <a:gd name="connsiteX1" fmla="*/ 1091046 w 2182091"/>
                  <a:gd name="connsiteY1" fmla="*/ 0 h 2078182"/>
                  <a:gd name="connsiteX2" fmla="*/ 2182092 w 2182091"/>
                  <a:gd name="connsiteY2" fmla="*/ 1039091 h 2078182"/>
                  <a:gd name="connsiteX3" fmla="*/ 1091046 w 2182091"/>
                  <a:gd name="connsiteY3" fmla="*/ 2078182 h 2078182"/>
                  <a:gd name="connsiteX4" fmla="*/ 0 w 2182091"/>
                  <a:gd name="connsiteY4" fmla="*/ 1039091 h 2078182"/>
                  <a:gd name="connsiteX0" fmla="*/ 12445 w 2194537"/>
                  <a:gd name="connsiteY0" fmla="*/ 1039091 h 2078182"/>
                  <a:gd name="connsiteX1" fmla="*/ 1103491 w 2194537"/>
                  <a:gd name="connsiteY1" fmla="*/ 0 h 2078182"/>
                  <a:gd name="connsiteX2" fmla="*/ 2194537 w 2194537"/>
                  <a:gd name="connsiteY2" fmla="*/ 1039091 h 2078182"/>
                  <a:gd name="connsiteX3" fmla="*/ 722491 w 2194537"/>
                  <a:gd name="connsiteY3" fmla="*/ 2078182 h 2078182"/>
                  <a:gd name="connsiteX4" fmla="*/ 12445 w 2194537"/>
                  <a:gd name="connsiteY4" fmla="*/ 1039091 h 2078182"/>
                  <a:gd name="connsiteX0" fmla="*/ 5759 w 2206840"/>
                  <a:gd name="connsiteY0" fmla="*/ 1039091 h 2114758"/>
                  <a:gd name="connsiteX1" fmla="*/ 1096805 w 2206840"/>
                  <a:gd name="connsiteY1" fmla="*/ 0 h 2114758"/>
                  <a:gd name="connsiteX2" fmla="*/ 2187851 w 2206840"/>
                  <a:gd name="connsiteY2" fmla="*/ 1039091 h 2114758"/>
                  <a:gd name="connsiteX3" fmla="*/ 1789532 w 2206840"/>
                  <a:gd name="connsiteY3" fmla="*/ 1801091 h 2114758"/>
                  <a:gd name="connsiteX4" fmla="*/ 715805 w 2206840"/>
                  <a:gd name="connsiteY4" fmla="*/ 2078182 h 2114758"/>
                  <a:gd name="connsiteX5" fmla="*/ 5759 w 2206840"/>
                  <a:gd name="connsiteY5" fmla="*/ 1039091 h 2114758"/>
                  <a:gd name="connsiteX0" fmla="*/ 20563 w 2221644"/>
                  <a:gd name="connsiteY0" fmla="*/ 1039091 h 2054370"/>
                  <a:gd name="connsiteX1" fmla="*/ 1111609 w 2221644"/>
                  <a:gd name="connsiteY1" fmla="*/ 0 h 2054370"/>
                  <a:gd name="connsiteX2" fmla="*/ 2202655 w 2221644"/>
                  <a:gd name="connsiteY2" fmla="*/ 1039091 h 2054370"/>
                  <a:gd name="connsiteX3" fmla="*/ 1804336 w 2221644"/>
                  <a:gd name="connsiteY3" fmla="*/ 1801091 h 2054370"/>
                  <a:gd name="connsiteX4" fmla="*/ 505473 w 2221644"/>
                  <a:gd name="connsiteY4" fmla="*/ 2008910 h 2054370"/>
                  <a:gd name="connsiteX5" fmla="*/ 20563 w 2221644"/>
                  <a:gd name="connsiteY5" fmla="*/ 1039091 h 2054370"/>
                  <a:gd name="connsiteX0" fmla="*/ 3410 w 2204491"/>
                  <a:gd name="connsiteY0" fmla="*/ 1065603 h 2080882"/>
                  <a:gd name="connsiteX1" fmla="*/ 315137 w 2204491"/>
                  <a:gd name="connsiteY1" fmla="*/ 372876 h 2080882"/>
                  <a:gd name="connsiteX2" fmla="*/ 1094456 w 2204491"/>
                  <a:gd name="connsiteY2" fmla="*/ 26512 h 2080882"/>
                  <a:gd name="connsiteX3" fmla="*/ 2185502 w 2204491"/>
                  <a:gd name="connsiteY3" fmla="*/ 1065603 h 2080882"/>
                  <a:gd name="connsiteX4" fmla="*/ 1787183 w 2204491"/>
                  <a:gd name="connsiteY4" fmla="*/ 1827603 h 2080882"/>
                  <a:gd name="connsiteX5" fmla="*/ 488320 w 2204491"/>
                  <a:gd name="connsiteY5" fmla="*/ 2035422 h 2080882"/>
                  <a:gd name="connsiteX6" fmla="*/ 3410 w 2204491"/>
                  <a:gd name="connsiteY6" fmla="*/ 1065603 h 2080882"/>
                  <a:gd name="connsiteX0" fmla="*/ 3410 w 2188516"/>
                  <a:gd name="connsiteY0" fmla="*/ 1039885 h 2055164"/>
                  <a:gd name="connsiteX1" fmla="*/ 315137 w 2188516"/>
                  <a:gd name="connsiteY1" fmla="*/ 347158 h 2055164"/>
                  <a:gd name="connsiteX2" fmla="*/ 1094456 w 2188516"/>
                  <a:gd name="connsiteY2" fmla="*/ 794 h 2055164"/>
                  <a:gd name="connsiteX3" fmla="*/ 1787182 w 2188516"/>
                  <a:gd name="connsiteY3" fmla="*/ 277885 h 2055164"/>
                  <a:gd name="connsiteX4" fmla="*/ 2185502 w 2188516"/>
                  <a:gd name="connsiteY4" fmla="*/ 1039885 h 2055164"/>
                  <a:gd name="connsiteX5" fmla="*/ 1787183 w 2188516"/>
                  <a:gd name="connsiteY5" fmla="*/ 1801885 h 2055164"/>
                  <a:gd name="connsiteX6" fmla="*/ 488320 w 2188516"/>
                  <a:gd name="connsiteY6" fmla="*/ 2009704 h 2055164"/>
                  <a:gd name="connsiteX7" fmla="*/ 3410 w 2188516"/>
                  <a:gd name="connsiteY7" fmla="*/ 1039885 h 2055164"/>
                  <a:gd name="connsiteX0" fmla="*/ 2996 w 2188102"/>
                  <a:gd name="connsiteY0" fmla="*/ 1039885 h 2010621"/>
                  <a:gd name="connsiteX1" fmla="*/ 314723 w 2188102"/>
                  <a:gd name="connsiteY1" fmla="*/ 347158 h 2010621"/>
                  <a:gd name="connsiteX2" fmla="*/ 1094042 w 2188102"/>
                  <a:gd name="connsiteY2" fmla="*/ 794 h 2010621"/>
                  <a:gd name="connsiteX3" fmla="*/ 1786768 w 2188102"/>
                  <a:gd name="connsiteY3" fmla="*/ 277885 h 2010621"/>
                  <a:gd name="connsiteX4" fmla="*/ 2185088 w 2188102"/>
                  <a:gd name="connsiteY4" fmla="*/ 1039885 h 2010621"/>
                  <a:gd name="connsiteX5" fmla="*/ 1786769 w 2188102"/>
                  <a:gd name="connsiteY5" fmla="*/ 1801885 h 2010621"/>
                  <a:gd name="connsiteX6" fmla="*/ 487906 w 2188102"/>
                  <a:gd name="connsiteY6" fmla="*/ 2009704 h 2010621"/>
                  <a:gd name="connsiteX7" fmla="*/ 176177 w 2188102"/>
                  <a:gd name="connsiteY7" fmla="*/ 1836521 h 2010621"/>
                  <a:gd name="connsiteX8" fmla="*/ 2996 w 2188102"/>
                  <a:gd name="connsiteY8" fmla="*/ 1039885 h 2010621"/>
                  <a:gd name="connsiteX0" fmla="*/ 2996 w 2188363"/>
                  <a:gd name="connsiteY0" fmla="*/ 1039885 h 2010916"/>
                  <a:gd name="connsiteX1" fmla="*/ 314723 w 2188363"/>
                  <a:gd name="connsiteY1" fmla="*/ 347158 h 2010916"/>
                  <a:gd name="connsiteX2" fmla="*/ 1094042 w 2188363"/>
                  <a:gd name="connsiteY2" fmla="*/ 794 h 2010916"/>
                  <a:gd name="connsiteX3" fmla="*/ 1786768 w 2188363"/>
                  <a:gd name="connsiteY3" fmla="*/ 277885 h 2010916"/>
                  <a:gd name="connsiteX4" fmla="*/ 2185088 w 2188363"/>
                  <a:gd name="connsiteY4" fmla="*/ 1039885 h 2010916"/>
                  <a:gd name="connsiteX5" fmla="*/ 1803864 w 2188363"/>
                  <a:gd name="connsiteY5" fmla="*/ 1851735 h 2010916"/>
                  <a:gd name="connsiteX6" fmla="*/ 487906 w 2188363"/>
                  <a:gd name="connsiteY6" fmla="*/ 2009704 h 2010916"/>
                  <a:gd name="connsiteX7" fmla="*/ 176177 w 2188363"/>
                  <a:gd name="connsiteY7" fmla="*/ 1836521 h 2010916"/>
                  <a:gd name="connsiteX8" fmla="*/ 2996 w 2188363"/>
                  <a:gd name="connsiteY8" fmla="*/ 1039885 h 2010916"/>
                  <a:gd name="connsiteX0" fmla="*/ 2996 w 2188363"/>
                  <a:gd name="connsiteY0" fmla="*/ 1039885 h 2341223"/>
                  <a:gd name="connsiteX1" fmla="*/ 314723 w 2188363"/>
                  <a:gd name="connsiteY1" fmla="*/ 347158 h 2341223"/>
                  <a:gd name="connsiteX2" fmla="*/ 1094042 w 2188363"/>
                  <a:gd name="connsiteY2" fmla="*/ 794 h 2341223"/>
                  <a:gd name="connsiteX3" fmla="*/ 1786768 w 2188363"/>
                  <a:gd name="connsiteY3" fmla="*/ 277885 h 2341223"/>
                  <a:gd name="connsiteX4" fmla="*/ 2185088 w 2188363"/>
                  <a:gd name="connsiteY4" fmla="*/ 1039885 h 2341223"/>
                  <a:gd name="connsiteX5" fmla="*/ 1803864 w 2188363"/>
                  <a:gd name="connsiteY5" fmla="*/ 1851735 h 2341223"/>
                  <a:gd name="connsiteX6" fmla="*/ 700183 w 2188363"/>
                  <a:gd name="connsiteY6" fmla="*/ 2341208 h 2341223"/>
                  <a:gd name="connsiteX7" fmla="*/ 176177 w 2188363"/>
                  <a:gd name="connsiteY7" fmla="*/ 1836521 h 2341223"/>
                  <a:gd name="connsiteX8" fmla="*/ 2996 w 2188363"/>
                  <a:gd name="connsiteY8" fmla="*/ 1039885 h 2341223"/>
                  <a:gd name="connsiteX0" fmla="*/ 2996 w 2187107"/>
                  <a:gd name="connsiteY0" fmla="*/ 1039885 h 2341406"/>
                  <a:gd name="connsiteX1" fmla="*/ 314723 w 2187107"/>
                  <a:gd name="connsiteY1" fmla="*/ 347158 h 2341406"/>
                  <a:gd name="connsiteX2" fmla="*/ 1094042 w 2187107"/>
                  <a:gd name="connsiteY2" fmla="*/ 794 h 2341406"/>
                  <a:gd name="connsiteX3" fmla="*/ 1786768 w 2187107"/>
                  <a:gd name="connsiteY3" fmla="*/ 277885 h 2341406"/>
                  <a:gd name="connsiteX4" fmla="*/ 2185088 w 2187107"/>
                  <a:gd name="connsiteY4" fmla="*/ 1039885 h 2341406"/>
                  <a:gd name="connsiteX5" fmla="*/ 1682564 w 2187107"/>
                  <a:gd name="connsiteY5" fmla="*/ 1778068 h 2341406"/>
                  <a:gd name="connsiteX6" fmla="*/ 700183 w 2187107"/>
                  <a:gd name="connsiteY6" fmla="*/ 2341208 h 2341406"/>
                  <a:gd name="connsiteX7" fmla="*/ 176177 w 2187107"/>
                  <a:gd name="connsiteY7" fmla="*/ 1836521 h 2341406"/>
                  <a:gd name="connsiteX8" fmla="*/ 2996 w 2187107"/>
                  <a:gd name="connsiteY8" fmla="*/ 1039885 h 2341406"/>
                  <a:gd name="connsiteX0" fmla="*/ 2996 w 2186643"/>
                  <a:gd name="connsiteY0" fmla="*/ 1039885 h 2341406"/>
                  <a:gd name="connsiteX1" fmla="*/ 314723 w 2186643"/>
                  <a:gd name="connsiteY1" fmla="*/ 347158 h 2341406"/>
                  <a:gd name="connsiteX2" fmla="*/ 1094042 w 2186643"/>
                  <a:gd name="connsiteY2" fmla="*/ 794 h 2341406"/>
                  <a:gd name="connsiteX3" fmla="*/ 1786768 w 2186643"/>
                  <a:gd name="connsiteY3" fmla="*/ 277885 h 2341406"/>
                  <a:gd name="connsiteX4" fmla="*/ 2185088 w 2186643"/>
                  <a:gd name="connsiteY4" fmla="*/ 1039885 h 2341406"/>
                  <a:gd name="connsiteX5" fmla="*/ 1970131 w 2186643"/>
                  <a:gd name="connsiteY5" fmla="*/ 1635498 h 2341406"/>
                  <a:gd name="connsiteX6" fmla="*/ 1682564 w 2186643"/>
                  <a:gd name="connsiteY6" fmla="*/ 1778068 h 2341406"/>
                  <a:gd name="connsiteX7" fmla="*/ 700183 w 2186643"/>
                  <a:gd name="connsiteY7" fmla="*/ 2341208 h 2341406"/>
                  <a:gd name="connsiteX8" fmla="*/ 176177 w 2186643"/>
                  <a:gd name="connsiteY8" fmla="*/ 1836521 h 2341406"/>
                  <a:gd name="connsiteX9" fmla="*/ 2996 w 2186643"/>
                  <a:gd name="connsiteY9" fmla="*/ 1039885 h 2341406"/>
                  <a:gd name="connsiteX0" fmla="*/ 2996 w 2186641"/>
                  <a:gd name="connsiteY0" fmla="*/ 1039885 h 2341208"/>
                  <a:gd name="connsiteX1" fmla="*/ 314723 w 2186641"/>
                  <a:gd name="connsiteY1" fmla="*/ 347158 h 2341208"/>
                  <a:gd name="connsiteX2" fmla="*/ 1094042 w 2186641"/>
                  <a:gd name="connsiteY2" fmla="*/ 794 h 2341208"/>
                  <a:gd name="connsiteX3" fmla="*/ 1786768 w 2186641"/>
                  <a:gd name="connsiteY3" fmla="*/ 277885 h 2341208"/>
                  <a:gd name="connsiteX4" fmla="*/ 2185088 w 2186641"/>
                  <a:gd name="connsiteY4" fmla="*/ 1039885 h 2341208"/>
                  <a:gd name="connsiteX5" fmla="*/ 1970131 w 2186641"/>
                  <a:gd name="connsiteY5" fmla="*/ 1635498 h 2341208"/>
                  <a:gd name="connsiteX6" fmla="*/ 1766861 w 2186641"/>
                  <a:gd name="connsiteY6" fmla="*/ 1839663 h 2341208"/>
                  <a:gd name="connsiteX7" fmla="*/ 700183 w 2186641"/>
                  <a:gd name="connsiteY7" fmla="*/ 2341208 h 2341208"/>
                  <a:gd name="connsiteX8" fmla="*/ 176177 w 2186641"/>
                  <a:gd name="connsiteY8" fmla="*/ 1836521 h 2341208"/>
                  <a:gd name="connsiteX9" fmla="*/ 2996 w 2186641"/>
                  <a:gd name="connsiteY9" fmla="*/ 1039885 h 2341208"/>
                  <a:gd name="connsiteX0" fmla="*/ 2996 w 2186643"/>
                  <a:gd name="connsiteY0" fmla="*/ 1039885 h 2342387"/>
                  <a:gd name="connsiteX1" fmla="*/ 314723 w 2186643"/>
                  <a:gd name="connsiteY1" fmla="*/ 347158 h 2342387"/>
                  <a:gd name="connsiteX2" fmla="*/ 1094042 w 2186643"/>
                  <a:gd name="connsiteY2" fmla="*/ 794 h 2342387"/>
                  <a:gd name="connsiteX3" fmla="*/ 1786768 w 2186643"/>
                  <a:gd name="connsiteY3" fmla="*/ 277885 h 2342387"/>
                  <a:gd name="connsiteX4" fmla="*/ 2185088 w 2186643"/>
                  <a:gd name="connsiteY4" fmla="*/ 1039885 h 2342387"/>
                  <a:gd name="connsiteX5" fmla="*/ 1970131 w 2186643"/>
                  <a:gd name="connsiteY5" fmla="*/ 1635498 h 2342387"/>
                  <a:gd name="connsiteX6" fmla="*/ 1766861 w 2186643"/>
                  <a:gd name="connsiteY6" fmla="*/ 1839663 h 2342387"/>
                  <a:gd name="connsiteX7" fmla="*/ 1229251 w 2186643"/>
                  <a:gd name="connsiteY7" fmla="*/ 1972018 h 2342387"/>
                  <a:gd name="connsiteX8" fmla="*/ 700183 w 2186643"/>
                  <a:gd name="connsiteY8" fmla="*/ 2341208 h 2342387"/>
                  <a:gd name="connsiteX9" fmla="*/ 176177 w 2186643"/>
                  <a:gd name="connsiteY9" fmla="*/ 1836521 h 2342387"/>
                  <a:gd name="connsiteX10" fmla="*/ 2996 w 2186643"/>
                  <a:gd name="connsiteY10" fmla="*/ 1039885 h 2342387"/>
                  <a:gd name="connsiteX0" fmla="*/ 2996 w 2186641"/>
                  <a:gd name="connsiteY0" fmla="*/ 1039885 h 2547243"/>
                  <a:gd name="connsiteX1" fmla="*/ 314723 w 2186641"/>
                  <a:gd name="connsiteY1" fmla="*/ 347158 h 2547243"/>
                  <a:gd name="connsiteX2" fmla="*/ 1094042 w 2186641"/>
                  <a:gd name="connsiteY2" fmla="*/ 794 h 2547243"/>
                  <a:gd name="connsiteX3" fmla="*/ 1786768 w 2186641"/>
                  <a:gd name="connsiteY3" fmla="*/ 277885 h 2547243"/>
                  <a:gd name="connsiteX4" fmla="*/ 2185088 w 2186641"/>
                  <a:gd name="connsiteY4" fmla="*/ 1039885 h 2547243"/>
                  <a:gd name="connsiteX5" fmla="*/ 1970131 w 2186641"/>
                  <a:gd name="connsiteY5" fmla="*/ 1635498 h 2547243"/>
                  <a:gd name="connsiteX6" fmla="*/ 1766861 w 2186641"/>
                  <a:gd name="connsiteY6" fmla="*/ 1839663 h 2547243"/>
                  <a:gd name="connsiteX7" fmla="*/ 1229251 w 2186641"/>
                  <a:gd name="connsiteY7" fmla="*/ 1972018 h 2547243"/>
                  <a:gd name="connsiteX8" fmla="*/ 885636 w 2186641"/>
                  <a:gd name="connsiteY8" fmla="*/ 2546521 h 2547243"/>
                  <a:gd name="connsiteX9" fmla="*/ 176177 w 2186641"/>
                  <a:gd name="connsiteY9" fmla="*/ 1836521 h 2547243"/>
                  <a:gd name="connsiteX10" fmla="*/ 2996 w 2186641"/>
                  <a:gd name="connsiteY10" fmla="*/ 1039885 h 2547243"/>
                  <a:gd name="connsiteX0" fmla="*/ 2996 w 2186643"/>
                  <a:gd name="connsiteY0" fmla="*/ 1162683 h 2670041"/>
                  <a:gd name="connsiteX1" fmla="*/ 314723 w 2186643"/>
                  <a:gd name="connsiteY1" fmla="*/ 469956 h 2670041"/>
                  <a:gd name="connsiteX2" fmla="*/ 942308 w 2186643"/>
                  <a:gd name="connsiteY2" fmla="*/ 404 h 2670041"/>
                  <a:gd name="connsiteX3" fmla="*/ 1786768 w 2186643"/>
                  <a:gd name="connsiteY3" fmla="*/ 400683 h 2670041"/>
                  <a:gd name="connsiteX4" fmla="*/ 2185088 w 2186643"/>
                  <a:gd name="connsiteY4" fmla="*/ 1162683 h 2670041"/>
                  <a:gd name="connsiteX5" fmla="*/ 1970131 w 2186643"/>
                  <a:gd name="connsiteY5" fmla="*/ 1758296 h 2670041"/>
                  <a:gd name="connsiteX6" fmla="*/ 1766861 w 2186643"/>
                  <a:gd name="connsiteY6" fmla="*/ 1962461 h 2670041"/>
                  <a:gd name="connsiteX7" fmla="*/ 1229251 w 2186643"/>
                  <a:gd name="connsiteY7" fmla="*/ 2094816 h 2670041"/>
                  <a:gd name="connsiteX8" fmla="*/ 885636 w 2186643"/>
                  <a:gd name="connsiteY8" fmla="*/ 2669319 h 2670041"/>
                  <a:gd name="connsiteX9" fmla="*/ 176177 w 2186643"/>
                  <a:gd name="connsiteY9" fmla="*/ 1959319 h 2670041"/>
                  <a:gd name="connsiteX10" fmla="*/ 2996 w 2186643"/>
                  <a:gd name="connsiteY10" fmla="*/ 1162683 h 2670041"/>
                  <a:gd name="connsiteX0" fmla="*/ 2996 w 2186641"/>
                  <a:gd name="connsiteY0" fmla="*/ 1163903 h 2671261"/>
                  <a:gd name="connsiteX1" fmla="*/ 314723 w 2186641"/>
                  <a:gd name="connsiteY1" fmla="*/ 471176 h 2671261"/>
                  <a:gd name="connsiteX2" fmla="*/ 689750 w 2186641"/>
                  <a:gd name="connsiteY2" fmla="*/ 268752 h 2671261"/>
                  <a:gd name="connsiteX3" fmla="*/ 942308 w 2186641"/>
                  <a:gd name="connsiteY3" fmla="*/ 1624 h 2671261"/>
                  <a:gd name="connsiteX4" fmla="*/ 1786768 w 2186641"/>
                  <a:gd name="connsiteY4" fmla="*/ 401903 h 2671261"/>
                  <a:gd name="connsiteX5" fmla="*/ 2185088 w 2186641"/>
                  <a:gd name="connsiteY5" fmla="*/ 1163903 h 2671261"/>
                  <a:gd name="connsiteX6" fmla="*/ 1970131 w 2186641"/>
                  <a:gd name="connsiteY6" fmla="*/ 1759516 h 2671261"/>
                  <a:gd name="connsiteX7" fmla="*/ 1766861 w 2186641"/>
                  <a:gd name="connsiteY7" fmla="*/ 1963681 h 2671261"/>
                  <a:gd name="connsiteX8" fmla="*/ 1229251 w 2186641"/>
                  <a:gd name="connsiteY8" fmla="*/ 2096036 h 2671261"/>
                  <a:gd name="connsiteX9" fmla="*/ 885636 w 2186641"/>
                  <a:gd name="connsiteY9" fmla="*/ 2670539 h 2671261"/>
                  <a:gd name="connsiteX10" fmla="*/ 176177 w 2186641"/>
                  <a:gd name="connsiteY10" fmla="*/ 1960539 h 2671261"/>
                  <a:gd name="connsiteX11" fmla="*/ 2996 w 2186641"/>
                  <a:gd name="connsiteY11" fmla="*/ 1163903 h 2671261"/>
                  <a:gd name="connsiteX0" fmla="*/ 2996 w 2186643"/>
                  <a:gd name="connsiteY0" fmla="*/ 1165058 h 2672416"/>
                  <a:gd name="connsiteX1" fmla="*/ 314723 w 2186643"/>
                  <a:gd name="connsiteY1" fmla="*/ 472331 h 2672416"/>
                  <a:gd name="connsiteX2" fmla="*/ 689750 w 2186643"/>
                  <a:gd name="connsiteY2" fmla="*/ 269907 h 2672416"/>
                  <a:gd name="connsiteX3" fmla="*/ 942308 w 2186643"/>
                  <a:gd name="connsiteY3" fmla="*/ 2779 h 2672416"/>
                  <a:gd name="connsiteX4" fmla="*/ 1195532 w 2186643"/>
                  <a:gd name="connsiteY4" fmla="*/ 146719 h 2672416"/>
                  <a:gd name="connsiteX5" fmla="*/ 1786768 w 2186643"/>
                  <a:gd name="connsiteY5" fmla="*/ 403058 h 2672416"/>
                  <a:gd name="connsiteX6" fmla="*/ 2185088 w 2186643"/>
                  <a:gd name="connsiteY6" fmla="*/ 1165058 h 2672416"/>
                  <a:gd name="connsiteX7" fmla="*/ 1970131 w 2186643"/>
                  <a:gd name="connsiteY7" fmla="*/ 1760671 h 2672416"/>
                  <a:gd name="connsiteX8" fmla="*/ 1766861 w 2186643"/>
                  <a:gd name="connsiteY8" fmla="*/ 1964836 h 2672416"/>
                  <a:gd name="connsiteX9" fmla="*/ 1229251 w 2186643"/>
                  <a:gd name="connsiteY9" fmla="*/ 2097191 h 2672416"/>
                  <a:gd name="connsiteX10" fmla="*/ 885636 w 2186643"/>
                  <a:gd name="connsiteY10" fmla="*/ 2671694 h 2672416"/>
                  <a:gd name="connsiteX11" fmla="*/ 176177 w 2186643"/>
                  <a:gd name="connsiteY11" fmla="*/ 1961694 h 2672416"/>
                  <a:gd name="connsiteX12" fmla="*/ 2996 w 2186643"/>
                  <a:gd name="connsiteY12" fmla="*/ 1165058 h 2672416"/>
                  <a:gd name="connsiteX0" fmla="*/ 2996 w 2186641"/>
                  <a:gd name="connsiteY0" fmla="*/ 1165058 h 2754444"/>
                  <a:gd name="connsiteX1" fmla="*/ 314723 w 2186641"/>
                  <a:gd name="connsiteY1" fmla="*/ 472331 h 2754444"/>
                  <a:gd name="connsiteX2" fmla="*/ 689750 w 2186641"/>
                  <a:gd name="connsiteY2" fmla="*/ 269907 h 2754444"/>
                  <a:gd name="connsiteX3" fmla="*/ 942308 w 2186641"/>
                  <a:gd name="connsiteY3" fmla="*/ 2779 h 2754444"/>
                  <a:gd name="connsiteX4" fmla="*/ 1195532 w 2186641"/>
                  <a:gd name="connsiteY4" fmla="*/ 146719 h 2754444"/>
                  <a:gd name="connsiteX5" fmla="*/ 1786768 w 2186641"/>
                  <a:gd name="connsiteY5" fmla="*/ 403058 h 2754444"/>
                  <a:gd name="connsiteX6" fmla="*/ 2185088 w 2186641"/>
                  <a:gd name="connsiteY6" fmla="*/ 1165058 h 2754444"/>
                  <a:gd name="connsiteX7" fmla="*/ 1970131 w 2186641"/>
                  <a:gd name="connsiteY7" fmla="*/ 1760671 h 2754444"/>
                  <a:gd name="connsiteX8" fmla="*/ 1766861 w 2186641"/>
                  <a:gd name="connsiteY8" fmla="*/ 1964836 h 2754444"/>
                  <a:gd name="connsiteX9" fmla="*/ 1229251 w 2186641"/>
                  <a:gd name="connsiteY9" fmla="*/ 2097191 h 2754444"/>
                  <a:gd name="connsiteX10" fmla="*/ 868777 w 2186641"/>
                  <a:gd name="connsiteY10" fmla="*/ 2753819 h 2754444"/>
                  <a:gd name="connsiteX11" fmla="*/ 176177 w 2186641"/>
                  <a:gd name="connsiteY11" fmla="*/ 1961694 h 2754444"/>
                  <a:gd name="connsiteX12" fmla="*/ 2996 w 2186641"/>
                  <a:gd name="connsiteY12" fmla="*/ 1165058 h 27544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186641" h="2754444">
                    <a:moveTo>
                      <a:pt x="2996" y="1165058"/>
                    </a:moveTo>
                    <a:cubicBezTo>
                      <a:pt x="26087" y="916831"/>
                      <a:pt x="132882" y="645513"/>
                      <a:pt x="314723" y="472331"/>
                    </a:cubicBezTo>
                    <a:cubicBezTo>
                      <a:pt x="409513" y="309452"/>
                      <a:pt x="585153" y="348166"/>
                      <a:pt x="689750" y="269907"/>
                    </a:cubicBezTo>
                    <a:cubicBezTo>
                      <a:pt x="794347" y="191648"/>
                      <a:pt x="858011" y="23310"/>
                      <a:pt x="942308" y="2779"/>
                    </a:cubicBezTo>
                    <a:cubicBezTo>
                      <a:pt x="1026605" y="-17752"/>
                      <a:pt x="1054789" y="80006"/>
                      <a:pt x="1195532" y="146719"/>
                    </a:cubicBezTo>
                    <a:cubicBezTo>
                      <a:pt x="1336275" y="213432"/>
                      <a:pt x="1627462" y="223069"/>
                      <a:pt x="1786768" y="403058"/>
                    </a:cubicBezTo>
                    <a:cubicBezTo>
                      <a:pt x="1946074" y="583047"/>
                      <a:pt x="2166673" y="948384"/>
                      <a:pt x="2185088" y="1165058"/>
                    </a:cubicBezTo>
                    <a:cubicBezTo>
                      <a:pt x="2203503" y="1381732"/>
                      <a:pt x="2053885" y="1637641"/>
                      <a:pt x="1970131" y="1760671"/>
                    </a:cubicBezTo>
                    <a:cubicBezTo>
                      <a:pt x="1886377" y="1883702"/>
                      <a:pt x="1884721" y="1881374"/>
                      <a:pt x="1766861" y="1964836"/>
                    </a:cubicBezTo>
                    <a:cubicBezTo>
                      <a:pt x="1649001" y="2048298"/>
                      <a:pt x="1407031" y="2013600"/>
                      <a:pt x="1229251" y="2097191"/>
                    </a:cubicBezTo>
                    <a:cubicBezTo>
                      <a:pt x="1051471" y="2180782"/>
                      <a:pt x="1044289" y="2776402"/>
                      <a:pt x="868777" y="2753819"/>
                    </a:cubicBezTo>
                    <a:cubicBezTo>
                      <a:pt x="693265" y="2731236"/>
                      <a:pt x="256995" y="2123330"/>
                      <a:pt x="176177" y="1961694"/>
                    </a:cubicBezTo>
                    <a:cubicBezTo>
                      <a:pt x="95359" y="1800058"/>
                      <a:pt x="-20095" y="1413285"/>
                      <a:pt x="2996" y="116505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ja-JP" altLang="en-US" sz="895"/>
              </a:p>
            </p:txBody>
          </p:sp>
        </p:grpSp>
        <p:sp>
          <p:nvSpPr>
            <p:cNvPr id="7" name="テキスト ボックス 25">
              <a:extLst>
                <a:ext uri="{FF2B5EF4-FFF2-40B4-BE49-F238E27FC236}">
                  <a16:creationId xmlns:a16="http://schemas.microsoft.com/office/drawing/2014/main" id="{B8CC5B1C-1012-549F-B50D-712B09C4BA53}"/>
                </a:ext>
              </a:extLst>
            </p:cNvPr>
            <p:cNvSpPr txBox="1"/>
            <p:nvPr/>
          </p:nvSpPr>
          <p:spPr>
            <a:xfrm>
              <a:off x="32430" y="-8372"/>
              <a:ext cx="3235443" cy="1767691"/>
            </a:xfrm>
            <a:prstGeom prst="roundRect">
              <a:avLst/>
            </a:prstGeom>
            <a:noFill/>
            <a:ln w="9525" cmpd="sng">
              <a:noFill/>
            </a:ln>
            <a:effectLst>
              <a:softEdge rad="31750"/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>
              <a:scene3d>
                <a:camera prst="orthographicFront"/>
                <a:lightRig rig="threePt" dir="t"/>
              </a:scene3d>
              <a:sp3d extrusionH="57150">
                <a:bevelT w="82550" h="38100" prst="coolSlant"/>
              </a:sp3d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2400" dirty="0">
                  <a:solidFill>
                    <a:schemeClr val="accent6">
                      <a:lumMod val="50000"/>
                    </a:schemeClr>
                  </a:solidFill>
                  <a:latin typeface="07にくまるフォント" panose="02000900000000000000" pitchFamily="50" charset="-128"/>
                  <a:ea typeface="07にくまるフォント" panose="02000900000000000000" pitchFamily="50" charset="-128"/>
                </a:rPr>
                <a:t>2025</a:t>
              </a:r>
              <a:r>
                <a:rPr lang="ja-JP" altLang="en-US" sz="2400" dirty="0">
                  <a:solidFill>
                    <a:schemeClr val="accent6">
                      <a:lumMod val="50000"/>
                    </a:schemeClr>
                  </a:solidFill>
                  <a:latin typeface="07にくまるフォント" panose="02000900000000000000" pitchFamily="50" charset="-128"/>
                  <a:ea typeface="07にくまるフォント" panose="02000900000000000000" pitchFamily="50" charset="-128"/>
                </a:rPr>
                <a:t>年</a:t>
              </a:r>
              <a:endParaRPr lang="en-US" altLang="ja-JP" sz="2400" dirty="0">
                <a:solidFill>
                  <a:schemeClr val="accent6">
                    <a:lumMod val="50000"/>
                  </a:schemeClr>
                </a:solidFill>
                <a:latin typeface="07にくまるフォント" panose="02000900000000000000" pitchFamily="50" charset="-128"/>
                <a:ea typeface="07にくまるフォント" panose="02000900000000000000" pitchFamily="50" charset="-128"/>
              </a:endParaRPr>
            </a:p>
            <a:p>
              <a:pPr algn="ctr"/>
              <a:endParaRPr lang="en-US" altLang="ja-JP" sz="1463" dirty="0">
                <a:solidFill>
                  <a:schemeClr val="accent6">
                    <a:lumMod val="50000"/>
                  </a:schemeClr>
                </a:solidFill>
                <a:latin typeface="07にくまるフォント" panose="02000900000000000000" pitchFamily="50" charset="-128"/>
                <a:ea typeface="07にくまるフォント" panose="02000900000000000000" pitchFamily="50" charset="-128"/>
              </a:endParaRPr>
            </a:p>
            <a:p>
              <a:pPr algn="ctr"/>
              <a:endParaRPr lang="en-US" altLang="ja-JP" sz="1463" dirty="0">
                <a:solidFill>
                  <a:schemeClr val="accent6">
                    <a:lumMod val="50000"/>
                  </a:schemeClr>
                </a:solidFill>
                <a:latin typeface="07にくまるフォント" panose="02000900000000000000" pitchFamily="50" charset="-128"/>
                <a:ea typeface="07にくまるフォント" panose="02000900000000000000" pitchFamily="50" charset="-128"/>
              </a:endParaRPr>
            </a:p>
          </p:txBody>
        </p:sp>
      </p:grpSp>
      <p:sp>
        <p:nvSpPr>
          <p:cNvPr id="10" name="テキスト ボックス 30">
            <a:extLst>
              <a:ext uri="{FF2B5EF4-FFF2-40B4-BE49-F238E27FC236}">
                <a16:creationId xmlns:a16="http://schemas.microsoft.com/office/drawing/2014/main" id="{BC74A0C2-0448-4933-970C-70CE11AD4173}"/>
              </a:ext>
            </a:extLst>
          </p:cNvPr>
          <p:cNvSpPr txBox="1"/>
          <p:nvPr/>
        </p:nvSpPr>
        <p:spPr>
          <a:xfrm>
            <a:off x="1526249" y="2919659"/>
            <a:ext cx="1889622" cy="1160859"/>
          </a:xfrm>
          <a:prstGeom prst="roundRect">
            <a:avLst/>
          </a:prstGeom>
          <a:noFill/>
          <a:ln w="9525" cmpd="sng">
            <a:solidFill>
              <a:schemeClr val="bg1"/>
            </a:solidFill>
          </a:ln>
          <a:effectLst>
            <a:softEdge rad="317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7200" b="1" dirty="0">
                <a:ln>
                  <a:solidFill>
                    <a:srgbClr val="00B050"/>
                  </a:solidFill>
                </a:ln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5400" b="1" dirty="0">
                <a:ln>
                  <a:solidFill>
                    <a:srgbClr val="00B050"/>
                  </a:solidFill>
                </a:ln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lang="ja-JP" altLang="en-US" sz="7200" b="1" dirty="0">
              <a:ln>
                <a:solidFill>
                  <a:srgbClr val="00B050"/>
                </a:solidFill>
              </a:ln>
              <a:solidFill>
                <a:srgbClr val="00B0F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32">
            <a:extLst>
              <a:ext uri="{FF2B5EF4-FFF2-40B4-BE49-F238E27FC236}">
                <a16:creationId xmlns:a16="http://schemas.microsoft.com/office/drawing/2014/main" id="{944053CE-F27D-4B7D-9BDF-EA8D81B5D334}"/>
              </a:ext>
            </a:extLst>
          </p:cNvPr>
          <p:cNvSpPr txBox="1"/>
          <p:nvPr/>
        </p:nvSpPr>
        <p:spPr>
          <a:xfrm>
            <a:off x="1019331" y="1260776"/>
            <a:ext cx="8289561" cy="151685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1" wrap="square" numCol="1" rtlCol="0" anchor="ctr">
            <a:prstTxWarp prst="textArchUp">
              <a:avLst>
                <a:gd name="adj" fmla="val 10846634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600" b="1" dirty="0">
                <a:ln w="28575">
                  <a:solidFill>
                    <a:schemeClr val="bg1"/>
                  </a:solidFill>
                </a:ln>
                <a:solidFill>
                  <a:srgbClr val="FFFD01"/>
                </a:solidFill>
                <a:effectLst>
                  <a:glow rad="292100">
                    <a:srgbClr val="00FF00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みどり</a:t>
            </a:r>
            <a:r>
              <a:rPr lang="ja-JP" altLang="en-US" sz="8000" b="1" dirty="0">
                <a:ln w="28575">
                  <a:solidFill>
                    <a:schemeClr val="bg1"/>
                  </a:solidFill>
                </a:ln>
                <a:solidFill>
                  <a:srgbClr val="FFFD01"/>
                </a:solidFill>
                <a:effectLst>
                  <a:glow rad="292100">
                    <a:srgbClr val="00FF00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</a:t>
            </a:r>
            <a:r>
              <a:rPr lang="ja-JP" altLang="en-US" sz="9600" b="1" dirty="0">
                <a:ln w="28575">
                  <a:solidFill>
                    <a:schemeClr val="bg1"/>
                  </a:solidFill>
                </a:ln>
                <a:solidFill>
                  <a:srgbClr val="FFFD01"/>
                </a:solidFill>
                <a:effectLst>
                  <a:glow rad="292100">
                    <a:srgbClr val="00FF00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じかん</a:t>
            </a:r>
            <a:endParaRPr lang="en-US" altLang="ja-JP" sz="9600" b="1" dirty="0">
              <a:ln w="28575">
                <a:solidFill>
                  <a:schemeClr val="bg1"/>
                </a:solidFill>
              </a:ln>
              <a:solidFill>
                <a:srgbClr val="FFFD01"/>
              </a:solidFill>
              <a:effectLst>
                <a:glow rad="292100">
                  <a:srgbClr val="00FF00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2" name="テキスト ボックス 35">
            <a:extLst>
              <a:ext uri="{FF2B5EF4-FFF2-40B4-BE49-F238E27FC236}">
                <a16:creationId xmlns:a16="http://schemas.microsoft.com/office/drawing/2014/main" id="{33DD7A12-4F95-491E-832C-16A0C538A317}"/>
              </a:ext>
            </a:extLst>
          </p:cNvPr>
          <p:cNvSpPr txBox="1"/>
          <p:nvPr/>
        </p:nvSpPr>
        <p:spPr>
          <a:xfrm>
            <a:off x="4008902" y="3471650"/>
            <a:ext cx="5500899" cy="1516857"/>
          </a:xfrm>
          <a:prstGeom prst="rect">
            <a:avLst/>
          </a:prstGeom>
          <a:noFill/>
          <a:ln w="9525" cmpd="sng">
            <a:noFill/>
          </a:ln>
          <a:effectLst>
            <a:glow rad="127000">
              <a:srgbClr val="4BD0FF"/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50" b="1" kern="0" dirty="0">
                <a:ln>
                  <a:solidFill>
                    <a:srgbClr val="92D050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</a:t>
            </a:r>
            <a:endParaRPr lang="en-US" altLang="ja-JP" sz="1050" b="1" kern="0" dirty="0">
              <a:ln>
                <a:solidFill>
                  <a:srgbClr val="92D050"/>
                </a:solidFill>
              </a:ln>
              <a:solidFill>
                <a:schemeClr val="accent6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2800" b="1" kern="0" dirty="0">
                <a:ln w="3175">
                  <a:solidFill>
                    <a:srgbClr val="92D050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じぶんだけの</a:t>
            </a:r>
            <a:endParaRPr lang="en-US" altLang="ja-JP" sz="2800" b="1" kern="0" dirty="0">
              <a:ln w="3175">
                <a:solidFill>
                  <a:srgbClr val="92D050"/>
                </a:solidFill>
              </a:ln>
              <a:solidFill>
                <a:schemeClr val="accent6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3600" b="1" kern="0" dirty="0">
                <a:ln w="3175">
                  <a:solidFill>
                    <a:srgbClr val="92D050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フレンズ植物図鑑</a:t>
            </a:r>
            <a:r>
              <a:rPr lang="ja-JP" altLang="en-US" sz="3200" b="1" kern="0" dirty="0">
                <a:ln w="3175">
                  <a:solidFill>
                    <a:srgbClr val="92D050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づくり</a:t>
            </a:r>
            <a:r>
              <a:rPr lang="ja-JP" altLang="en-US" sz="900" b="1" dirty="0">
                <a:ln>
                  <a:solidFill>
                    <a:srgbClr val="92D050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　　　　　</a:t>
            </a:r>
            <a:r>
              <a:rPr lang="ja-JP" altLang="ja-JP" sz="900" b="1" dirty="0">
                <a:ln>
                  <a:solidFill>
                    <a:srgbClr val="92D050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　</a:t>
            </a:r>
            <a:endParaRPr lang="en-US" altLang="ja-JP" sz="700" b="1" kern="0" dirty="0">
              <a:ln>
                <a:solidFill>
                  <a:srgbClr val="92D050"/>
                </a:solidFill>
              </a:ln>
              <a:solidFill>
                <a:schemeClr val="accent6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41">
            <a:extLst>
              <a:ext uri="{FF2B5EF4-FFF2-40B4-BE49-F238E27FC236}">
                <a16:creationId xmlns:a16="http://schemas.microsoft.com/office/drawing/2014/main" id="{54D71376-1B4E-427C-9DF5-30F648F2D434}"/>
              </a:ext>
            </a:extLst>
          </p:cNvPr>
          <p:cNvSpPr txBox="1"/>
          <p:nvPr/>
        </p:nvSpPr>
        <p:spPr>
          <a:xfrm>
            <a:off x="3972885" y="2463361"/>
            <a:ext cx="4778993" cy="715865"/>
          </a:xfrm>
          <a:prstGeom prst="rect">
            <a:avLst/>
          </a:prstGeom>
          <a:noFill/>
          <a:ln w="9525" cmpd="sng">
            <a:noFill/>
          </a:ln>
          <a:effectLst>
            <a:glow rad="127000">
              <a:srgbClr val="00CC00"/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b="1" kern="0" dirty="0">
                <a:ln>
                  <a:solidFill>
                    <a:srgbClr val="00B050"/>
                  </a:solidFill>
                </a:ln>
                <a:solidFill>
                  <a:srgbClr val="92D05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しょくぶつ　　　　    　　ちょうさ　　　　 　  たい</a:t>
            </a:r>
            <a:endParaRPr lang="en-US" altLang="ja-JP" sz="900" b="1" kern="0" dirty="0">
              <a:ln>
                <a:solidFill>
                  <a:srgbClr val="00B050"/>
                </a:solidFill>
              </a:ln>
              <a:solidFill>
                <a:srgbClr val="92D05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4000" b="1" kern="0" dirty="0">
                <a:ln w="3175">
                  <a:solidFill>
                    <a:srgbClr val="00B050"/>
                  </a:solidFill>
                </a:ln>
                <a:solidFill>
                  <a:srgbClr val="92D05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植物調査隊</a:t>
            </a:r>
            <a:endParaRPr lang="en-US" altLang="ja-JP" sz="4000" b="1" kern="0" dirty="0">
              <a:ln w="3175">
                <a:solidFill>
                  <a:srgbClr val="00B050"/>
                </a:solidFill>
              </a:ln>
              <a:solidFill>
                <a:srgbClr val="92D05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42">
            <a:extLst>
              <a:ext uri="{FF2B5EF4-FFF2-40B4-BE49-F238E27FC236}">
                <a16:creationId xmlns:a16="http://schemas.microsoft.com/office/drawing/2014/main" id="{07DD11F0-C03A-403A-8D71-E9C287745AB4}"/>
              </a:ext>
            </a:extLst>
          </p:cNvPr>
          <p:cNvSpPr txBox="1"/>
          <p:nvPr/>
        </p:nvSpPr>
        <p:spPr>
          <a:xfrm>
            <a:off x="3873904" y="4802611"/>
            <a:ext cx="4778994" cy="886123"/>
          </a:xfrm>
          <a:prstGeom prst="rect">
            <a:avLst/>
          </a:prstGeom>
          <a:noFill/>
          <a:ln w="9525" cmpd="sng">
            <a:noFill/>
          </a:ln>
          <a:effectLst>
            <a:glow rad="127000">
              <a:srgbClr val="4BD0FF"/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50" b="1" kern="0" dirty="0">
                <a:ln>
                  <a:solidFill>
                    <a:srgbClr val="92D050"/>
                  </a:solidFill>
                </a:ln>
                <a:solidFill>
                  <a:schemeClr val="tx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 　　　　　　　　　　　　　　　　　　　　　　　　　　</a:t>
            </a:r>
            <a:endParaRPr lang="en-US" altLang="ja-JP" sz="1050" b="1" kern="0" dirty="0">
              <a:ln>
                <a:solidFill>
                  <a:srgbClr val="92D050"/>
                </a:solidFill>
              </a:ln>
              <a:solidFill>
                <a:schemeClr val="tx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sz="3600" b="1" kern="0" dirty="0">
                <a:ln w="3175">
                  <a:solidFill>
                    <a:srgbClr val="92D050"/>
                  </a:solidFill>
                </a:ln>
                <a:solidFill>
                  <a:sysClr val="windowText" lastClr="00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3600" b="1" kern="0" dirty="0">
                <a:ln w="3175">
                  <a:solidFill>
                    <a:srgbClr val="92D050"/>
                  </a:solidFill>
                </a:ln>
                <a:solidFill>
                  <a:sysClr val="windowText" lastClr="00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年をたのしむ</a:t>
            </a:r>
            <a:r>
              <a:rPr lang="ja-JP" altLang="en-US" sz="4000" b="1" kern="0" dirty="0">
                <a:ln w="3175">
                  <a:solidFill>
                    <a:srgbClr val="92D050"/>
                  </a:solidFill>
                </a:ln>
                <a:solidFill>
                  <a:sysClr val="windowText" lastClr="00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苗植え</a:t>
            </a:r>
            <a:r>
              <a:rPr lang="ja-JP" altLang="en-US" sz="1000" b="1" dirty="0">
                <a:ln>
                  <a:solidFill>
                    <a:srgbClr val="92D050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　</a:t>
            </a:r>
            <a:r>
              <a:rPr lang="ja-JP" altLang="en-US" sz="1050" b="1" dirty="0">
                <a:ln>
                  <a:solidFill>
                    <a:srgbClr val="92D050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　　　　</a:t>
            </a:r>
            <a:r>
              <a:rPr lang="ja-JP" altLang="ja-JP" sz="1050" b="1" dirty="0">
                <a:ln>
                  <a:solidFill>
                    <a:srgbClr val="92D050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　</a:t>
            </a:r>
            <a:endParaRPr lang="en-US" altLang="ja-JP" sz="900" b="1" kern="0" dirty="0">
              <a:ln>
                <a:solidFill>
                  <a:srgbClr val="92D050"/>
                </a:solidFill>
              </a:ln>
              <a:solidFill>
                <a:sysClr val="windowText" lastClr="0000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2BFED6C-3D66-EBF1-1389-5892AE845456}"/>
              </a:ext>
            </a:extLst>
          </p:cNvPr>
          <p:cNvSpPr txBox="1"/>
          <p:nvPr/>
        </p:nvSpPr>
        <p:spPr>
          <a:xfrm>
            <a:off x="1152432" y="6162378"/>
            <a:ext cx="787164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先着　申込制　詳細はページをクリック！</a:t>
            </a:r>
          </a:p>
        </p:txBody>
      </p:sp>
    </p:spTree>
    <p:extLst>
      <p:ext uri="{BB962C8B-B14F-4D97-AF65-F5344CB8AC3E}">
        <p14:creationId xmlns:p14="http://schemas.microsoft.com/office/powerpoint/2010/main" val="873453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36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07にくまるフォント</vt:lpstr>
      <vt:lpstr>BIZ UDPゴシック</vt:lpstr>
      <vt:lpstr>HGS創英角ﾎﾟｯﾌﾟ体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フレンズ本町 渋谷区児童青少年センター</dc:creator>
  <cp:lastModifiedBy>フレンズ本町 渋谷区児童青少年センター</cp:lastModifiedBy>
  <cp:revision>1</cp:revision>
  <dcterms:created xsi:type="dcterms:W3CDTF">2025-04-04T08:06:27Z</dcterms:created>
  <dcterms:modified xsi:type="dcterms:W3CDTF">2025-04-04T08:15:45Z</dcterms:modified>
</cp:coreProperties>
</file>